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19" autoAdjust="0"/>
  </p:normalViewPr>
  <p:slideViewPr>
    <p:cSldViewPr snapToGrid="0" snapToObjects="1">
      <p:cViewPr varScale="1">
        <p:scale>
          <a:sx n="45" d="100"/>
          <a:sy n="45" d="100"/>
        </p:scale>
        <p:origin x="1104" y="44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94-04</Template>
  <TotalTime>0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Verdana</vt:lpstr>
      <vt:lpstr>Helvetica Neue</vt:lpstr>
      <vt:lpstr>Calibri</vt:lpstr>
      <vt:lpstr>PT Sans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Товкань Алена Витальевна</dc:creator>
  <cp:lastModifiedBy>Товкань Алена Витальевна</cp:lastModifiedBy>
  <cp:revision>1</cp:revision>
  <cp:lastPrinted>2020-02-10T06:18:27Z</cp:lastPrinted>
  <dcterms:created xsi:type="dcterms:W3CDTF">2021-01-26T08:27:36Z</dcterms:created>
  <dcterms:modified xsi:type="dcterms:W3CDTF">2021-01-26T08:27:51Z</dcterms:modified>
</cp:coreProperties>
</file>